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286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44140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22502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64940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96837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7552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88270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73904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00313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54295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68178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58860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8B72F-F509-4E89-A8C4-B779D99F926B}" type="datetimeFigureOut">
              <a:rPr lang="LID4096" smtClean="0"/>
              <a:t>03/16/2021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35A1B-4D8C-439E-A9C4-5663B00792A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16010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6A30D9-52C4-418C-B443-21DD85491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991716"/>
            <a:ext cx="2743200" cy="18239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68DF26-7E31-4788-8A7E-E6060FD03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991716"/>
            <a:ext cx="2743200" cy="18239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59E7D8-7BB3-4940-9B76-BC257024CC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815652"/>
            <a:ext cx="2743200" cy="18239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E34897-4201-4A68-86B8-17FABB865E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815652"/>
            <a:ext cx="2743200" cy="18239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9703257-24B6-4AA8-AD10-A14C6BDE26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4639588"/>
            <a:ext cx="2743200" cy="18239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37EF4B8-FB52-414D-BE35-AA756BFB75E5}"/>
              </a:ext>
            </a:extLst>
          </p:cNvPr>
          <p:cNvSpPr txBox="1"/>
          <p:nvPr/>
        </p:nvSpPr>
        <p:spPr>
          <a:xfrm>
            <a:off x="1143000" y="991716"/>
            <a:ext cx="3291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LID4096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7B44B3-A021-4425-92A2-33792F0E65F6}"/>
              </a:ext>
            </a:extLst>
          </p:cNvPr>
          <p:cNvSpPr txBox="1"/>
          <p:nvPr/>
        </p:nvSpPr>
        <p:spPr>
          <a:xfrm>
            <a:off x="3886200" y="991716"/>
            <a:ext cx="3291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LID4096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FB1CEA-EC86-4168-8E76-58D0F94BC505}"/>
              </a:ext>
            </a:extLst>
          </p:cNvPr>
          <p:cNvSpPr txBox="1"/>
          <p:nvPr/>
        </p:nvSpPr>
        <p:spPr>
          <a:xfrm>
            <a:off x="1143000" y="2849778"/>
            <a:ext cx="3291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LID4096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07D77D-89E8-466E-81E0-1439805E6D9E}"/>
              </a:ext>
            </a:extLst>
          </p:cNvPr>
          <p:cNvSpPr txBox="1"/>
          <p:nvPr/>
        </p:nvSpPr>
        <p:spPr>
          <a:xfrm>
            <a:off x="3886200" y="2849778"/>
            <a:ext cx="3291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LID4096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E82DEC-50E3-46FF-9C78-CDC8E9F2BE26}"/>
              </a:ext>
            </a:extLst>
          </p:cNvPr>
          <p:cNvSpPr txBox="1"/>
          <p:nvPr/>
        </p:nvSpPr>
        <p:spPr>
          <a:xfrm>
            <a:off x="2514600" y="4646880"/>
            <a:ext cx="3291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LID4096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E42560-F421-41E6-825F-71301B133C91}"/>
              </a:ext>
            </a:extLst>
          </p:cNvPr>
          <p:cNvSpPr txBox="1"/>
          <p:nvPr/>
        </p:nvSpPr>
        <p:spPr>
          <a:xfrm>
            <a:off x="4639056" y="6283444"/>
            <a:ext cx="15819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 Strauss</a:t>
            </a:r>
            <a:endParaRPr lang="LID4096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020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7</Words>
  <Application>Microsoft Office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 Strauss</dc:creator>
  <cp:lastModifiedBy>Eli Strauss</cp:lastModifiedBy>
  <cp:revision>2</cp:revision>
  <dcterms:created xsi:type="dcterms:W3CDTF">2021-03-16T20:46:45Z</dcterms:created>
  <dcterms:modified xsi:type="dcterms:W3CDTF">2021-03-16T21:03:34Z</dcterms:modified>
</cp:coreProperties>
</file>

<file path=docProps/thumbnail.jpeg>
</file>